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0" r:id="rId3"/>
    <p:sldId id="261" r:id="rId4"/>
    <p:sldId id="262" r:id="rId5"/>
    <p:sldId id="263" r:id="rId6"/>
    <p:sldId id="265" r:id="rId7"/>
    <p:sldId id="266" r:id="rId8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7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8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9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2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85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5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34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0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0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2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72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1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C90DE-87DF-4D1A-8207-58529B9A444E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0F93C-D3F0-425E-A504-7625F06F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6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Emerald Voluntary Political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22 Responses</a:t>
            </a:r>
          </a:p>
          <a:p>
            <a:r>
              <a:rPr lang="en-US" dirty="0"/>
              <a:t>Anonymous</a:t>
            </a:r>
          </a:p>
          <a:p>
            <a:r>
              <a:rPr lang="en-US" dirty="0"/>
              <a:t>No double responses allowed</a:t>
            </a:r>
          </a:p>
          <a:p>
            <a:r>
              <a:rPr lang="en-US" dirty="0"/>
              <a:t>Sent to Tacoma office employees only </a:t>
            </a:r>
          </a:p>
          <a:p>
            <a:r>
              <a:rPr lang="en-US" dirty="0"/>
              <a:t>11.17.2016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072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62" y="261937"/>
            <a:ext cx="8220075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669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425" y="0"/>
            <a:ext cx="80671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36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50" y="257175"/>
            <a:ext cx="8267700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633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29" y="897181"/>
            <a:ext cx="8613227" cy="538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737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8665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297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18</Words>
  <Application>Microsoft Office PowerPoint</Application>
  <PresentationFormat>On-screen Show (4:3)</PresentationFormat>
  <Paragraphs>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Emerald Voluntary Political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Carman</dc:creator>
  <cp:lastModifiedBy>Joe Carman</cp:lastModifiedBy>
  <cp:revision>3</cp:revision>
  <cp:lastPrinted>2016-11-17T23:47:33Z</cp:lastPrinted>
  <dcterms:created xsi:type="dcterms:W3CDTF">2016-11-17T23:29:39Z</dcterms:created>
  <dcterms:modified xsi:type="dcterms:W3CDTF">2016-11-18T00:06:34Z</dcterms:modified>
</cp:coreProperties>
</file>